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E39A-5A4B-8C43-8543-3F4C4DDF5C00}" type="datetimeFigureOut">
              <a:rPr lang="en-US" smtClean="0"/>
              <a:t>12/10/17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3FFF-EA6D-A843-9A56-0340EC86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2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4" y="854075"/>
            <a:ext cx="1920781" cy="256434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854075"/>
            <a:ext cx="2915188" cy="1939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0" y="3942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結婚式</a:t>
            </a:r>
            <a:endParaRPr lang="en-US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93" y="4258733"/>
            <a:ext cx="3005840" cy="2000250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97" y="4258733"/>
            <a:ext cx="3709554" cy="2000250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" y="4258733"/>
            <a:ext cx="3005840" cy="2000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527" y="37110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披露宴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0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03" y="1354665"/>
            <a:ext cx="3010580" cy="1685925"/>
          </a:xfrm>
          <a:prstGeom prst="rect">
            <a:avLst/>
          </a:prstGeom>
        </p:spPr>
      </p:pic>
      <p:pic>
        <p:nvPicPr>
          <p:cNvPr id="3" name="Picture 2" descr="d0b5cfc4-074d-4433-9c98-fbf97d2462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818091"/>
            <a:ext cx="5355167" cy="5355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750" y="264093"/>
            <a:ext cx="1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プール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007533"/>
            <a:ext cx="3403600" cy="23876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83" y="4134909"/>
            <a:ext cx="3289300" cy="24638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3" y="4134909"/>
            <a:ext cx="349250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150" y="4725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披露宴</a:t>
            </a: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83" y="100753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98" y="2178533"/>
            <a:ext cx="3001534" cy="2248253"/>
          </a:xfrm>
          <a:prstGeom prst="rect">
            <a:avLst/>
          </a:prstGeom>
        </p:spPr>
      </p:pic>
      <p:pic>
        <p:nvPicPr>
          <p:cNvPr id="5" name="Picture 4" descr="6f361805878512c7a7adcd8459f40eec0062e8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" y="993000"/>
            <a:ext cx="4578755" cy="457875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98" y="4578764"/>
            <a:ext cx="2159000" cy="2159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70" y="124518"/>
            <a:ext cx="2640767" cy="1978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167" y="196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照明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5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2"/>
          <a:stretch/>
        </p:blipFill>
        <p:spPr>
          <a:xfrm>
            <a:off x="746124" y="984250"/>
            <a:ext cx="3663483" cy="3153834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66" y="1277408"/>
            <a:ext cx="3492500" cy="23241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7" y="4298950"/>
            <a:ext cx="3492500" cy="23241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4000500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7" y="19633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コンサート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1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996950"/>
            <a:ext cx="3505200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167" y="196334"/>
            <a:ext cx="122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スタジアム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984250"/>
            <a:ext cx="2628900" cy="30988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16" y="984250"/>
            <a:ext cx="3505200" cy="23241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7" y="4231217"/>
            <a:ext cx="3733800" cy="217170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83" y="4654550"/>
            <a:ext cx="4614333" cy="138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7" y="196334"/>
            <a:ext cx="83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テニス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" y="697442"/>
            <a:ext cx="5234950" cy="2858558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8" y="3892550"/>
            <a:ext cx="5144362" cy="267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7" y="1963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ゴルフ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524250"/>
            <a:ext cx="2857500" cy="28575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737659"/>
            <a:ext cx="3467100" cy="23495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1" y="906992"/>
            <a:ext cx="4222920" cy="2014008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524250"/>
            <a:ext cx="3492500" cy="23241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8" y="3524250"/>
            <a:ext cx="3492500" cy="2324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525" y="368327"/>
            <a:ext cx="78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旅館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4033837"/>
            <a:ext cx="3492500" cy="2324100"/>
          </a:xfrm>
          <a:prstGeom prst="rect">
            <a:avLst/>
          </a:prstGeom>
        </p:spPr>
      </p:pic>
      <p:pic>
        <p:nvPicPr>
          <p:cNvPr id="3" name="Picture 2" descr="a005daa6c8c1e339f1896d7efbdc4bd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" y="613834"/>
            <a:ext cx="4300359" cy="3225269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74" y="1049337"/>
            <a:ext cx="3340100" cy="24257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6" y="4198409"/>
            <a:ext cx="34925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167" y="196334"/>
            <a:ext cx="10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雪まつり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8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Yume Cloud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Davy Yoshida</dc:creator>
  <cp:lastModifiedBy>Davy Yoshida</cp:lastModifiedBy>
  <cp:revision>6</cp:revision>
  <dcterms:created xsi:type="dcterms:W3CDTF">2017-12-10T04:05:17Z</dcterms:created>
  <dcterms:modified xsi:type="dcterms:W3CDTF">2017-12-10T04:48:39Z</dcterms:modified>
</cp:coreProperties>
</file>